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261" r:id="rId15"/>
    <p:sldId id="264" r:id="rId16"/>
    <p:sldId id="324" r:id="rId17"/>
    <p:sldId id="259" r:id="rId18"/>
    <p:sldId id="275" r:id="rId19"/>
    <p:sldId id="289" r:id="rId20"/>
    <p:sldId id="266" r:id="rId21"/>
    <p:sldId id="265" r:id="rId22"/>
    <p:sldId id="295" r:id="rId23"/>
    <p:sldId id="273" r:id="rId24"/>
    <p:sldId id="272" r:id="rId25"/>
    <p:sldId id="276" r:id="rId26"/>
    <p:sldId id="315" r:id="rId27"/>
    <p:sldId id="313" r:id="rId28"/>
    <p:sldId id="312" r:id="rId29"/>
    <p:sldId id="314" r:id="rId30"/>
    <p:sldId id="325" r:id="rId31"/>
    <p:sldId id="327" r:id="rId32"/>
    <p:sldId id="326" r:id="rId33"/>
    <p:sldId id="328" r:id="rId34"/>
    <p:sldId id="297" r:id="rId35"/>
    <p:sldId id="296" r:id="rId36"/>
    <p:sldId id="298" r:id="rId37"/>
    <p:sldId id="301" r:id="rId38"/>
    <p:sldId id="299" r:id="rId39"/>
    <p:sldId id="300" r:id="rId40"/>
    <p:sldId id="283" r:id="rId41"/>
    <p:sldId id="280" r:id="rId4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7811" autoAdjust="0"/>
  </p:normalViewPr>
  <p:slideViewPr>
    <p:cSldViewPr>
      <p:cViewPr varScale="1">
        <p:scale>
          <a:sx n="91" d="100"/>
          <a:sy n="91" d="100"/>
        </p:scale>
        <p:origin x="-96" y="-2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776512"/>
        <c:axId val="73790592"/>
      </c:barChart>
      <c:catAx>
        <c:axId val="73776512"/>
        <c:scaling>
          <c:orientation val="minMax"/>
        </c:scaling>
        <c:delete val="0"/>
        <c:axPos val="b"/>
        <c:majorTickMark val="out"/>
        <c:minorTickMark val="none"/>
        <c:tickLblPos val="nextTo"/>
        <c:crossAx val="73790592"/>
        <c:crosses val="autoZero"/>
        <c:auto val="1"/>
        <c:lblAlgn val="ctr"/>
        <c:lblOffset val="100"/>
        <c:noMultiLvlLbl val="0"/>
      </c:catAx>
      <c:valAx>
        <c:axId val="73790592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3776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42880"/>
        <c:axId val="77657216"/>
      </c:lineChart>
      <c:catAx>
        <c:axId val="75242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7657216"/>
        <c:crosses val="autoZero"/>
        <c:auto val="1"/>
        <c:lblAlgn val="ctr"/>
        <c:lblOffset val="100"/>
        <c:noMultiLvlLbl val="0"/>
      </c:catAx>
      <c:valAx>
        <c:axId val="7765721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5242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0913847531462714"/>
                  <c:y val="0.2772829518661368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91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 Model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Model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7" b="46136"/>
          <a:stretch/>
        </p:blipFill>
        <p:spPr bwMode="auto">
          <a:xfrm>
            <a:off x="1011675" y="2357659"/>
            <a:ext cx="3988302" cy="2837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63" r="41524"/>
          <a:stretch/>
        </p:blipFill>
        <p:spPr bwMode="auto">
          <a:xfrm>
            <a:off x="5229823" y="2561152"/>
            <a:ext cx="3073835" cy="2430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 200h 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1794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8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25534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667</Words>
  <Application>Microsoft Office PowerPoint</Application>
  <PresentationFormat>Bildschirmpräsentation (4:3)</PresentationFormat>
  <Paragraphs>315</Paragraphs>
  <Slides>41</Slides>
  <Notes>40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2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Architektur Übersicht</vt:lpstr>
      <vt:lpstr>Tiers</vt:lpstr>
      <vt:lpstr>Realisierte Funktionen Client (Android)</vt:lpstr>
      <vt:lpstr>Realisierte Funktionen Server (Rails)</vt:lpstr>
      <vt:lpstr>Domainmodel </vt:lpstr>
      <vt:lpstr>Design Model Server (Rails)</vt:lpstr>
      <vt:lpstr>Design Model Client (Android)</vt:lpstr>
      <vt:lpstr>Layers / Packages</vt:lpstr>
      <vt:lpstr>Layers / Packages</vt:lpstr>
      <vt:lpstr>PowerPoint-Präsentation</vt:lpstr>
      <vt:lpstr>Live Demo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</vt:lpstr>
      <vt:lpstr>PowerPoint-Präsentation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466</cp:revision>
  <dcterms:created xsi:type="dcterms:W3CDTF">2011-04-12T13:11:17Z</dcterms:created>
  <dcterms:modified xsi:type="dcterms:W3CDTF">2011-05-31T16:50:13Z</dcterms:modified>
</cp:coreProperties>
</file>